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6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8" r:id="rId3"/>
    <p:sldId id="263" r:id="rId4"/>
    <p:sldId id="257" r:id="rId5"/>
    <p:sldId id="265" r:id="rId6"/>
    <p:sldId id="262" r:id="rId7"/>
    <p:sldId id="259" r:id="rId8"/>
    <p:sldId id="266" r:id="rId9"/>
    <p:sldId id="261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62E54100-E417-4C67-9D8C-8E0269BAC73C}" type="datetimeFigureOut">
              <a:rPr lang="en-US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A90261D-BDE7-4C9A-A9F6-7D8BC7C34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21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D1BAE5F-7158-46D4-9B9F-0E05B0E40CD6}" type="datetimeFigureOut">
              <a:rPr lang="en-US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879CE90-2864-4894-AF29-7646BA2B21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9715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16EAED-5EE9-4729-892D-B87845B1BAC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37B4EB-F92B-491D-BEBD-59F3C19D704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099B13-9335-4792-B7F3-43AC433803B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E5321E-4BE3-4623-B5B2-7DF2B6BBBB0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C9BFBF-A2EB-46C2-B470-A7E5A2DB3F9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AECD3A-FDF5-4221-918C-F6BEB2C2FF4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ED2A5D-7CC7-4A97-976E-E2C610C302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5BF06D-AC49-45DB-A441-B76568A91DA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92E8A4-6B08-4FA0-9D3E-F8E42FD6616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96858D-EB05-4406-88D7-55001568BFF7}" type="datetimeFigureOut">
              <a:rPr lang="en-US" smtClean="0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C665B9-00FD-4384-B35A-C6CA57BD8A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9960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032BA2-30FC-4695-866D-C9EB99DB1E79}" type="datetimeFigureOut">
              <a:rPr lang="en-US" smtClean="0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C1127A-F42C-42CB-A68A-F151B38E62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80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A9F9C6-F094-4D3C-8A07-F04FC9568C1F}" type="datetimeFigureOut">
              <a:rPr lang="en-US" smtClean="0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43590F-A0A0-4E4B-9675-2EB072528D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672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70BA12-B411-499F-AD71-D6A4420F95C8}" type="datetimeFigureOut">
              <a:rPr lang="en-US" smtClean="0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9170F5-A377-4468-97BB-5D9FF8CA58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41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59459-F5E2-4932-BFB2-E08AB590D470}" type="datetimeFigureOut">
              <a:rPr lang="en-US" smtClean="0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E84D3F-0A05-49C0-BF13-CE7FD60AD5D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1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004B49-F6F2-4EA5-AA2B-98EC1E35BD40}" type="datetimeFigureOut">
              <a:rPr lang="en-US" smtClean="0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BDAE88-2004-42C6-92D8-F888CE11A1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20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C4601A-B22B-42D4-B300-DFC9935954A8}" type="datetimeFigureOut">
              <a:rPr lang="en-US" smtClean="0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0A1579-AF64-44B1-9866-AA47676A5F7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02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1FC1C753-73DC-40EC-8737-C920D2315A99}" type="datetimeFigureOut">
              <a:rPr lang="en-US" smtClean="0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E172BDE-7945-4C5E-8812-E25EEC1A2A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423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94DF5E-C7AA-496D-8655-63186F5E9AFC}" type="datetimeFigureOut">
              <a:rPr lang="en-US" smtClean="0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5A805-25F9-471A-A7DC-6CB1494BCE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7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B84C3F-8646-47B1-BCEC-071E90A992C3}" type="datetimeFigureOut">
              <a:rPr lang="en-US" smtClean="0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98FFE1-8536-4B4E-9D16-E92D9B5B73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8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FFFE78-BE8D-4537-8A18-D560E34C913A}" type="datetimeFigureOut">
              <a:rPr lang="en-US" smtClean="0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A7A9EB-2E1B-4DC5-8FA7-A9947D8148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998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ADA288A-DC34-4BB3-82C7-C6FAD3368A00}" type="datetimeFigureOut">
              <a:rPr lang="en-US" smtClean="0"/>
              <a:pPr>
                <a:defRPr/>
              </a:pPr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12A2C8D-7917-4342-9351-80EF186572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44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Agricultural Transformation and the Emergence of Cities and States</a:t>
            </a:r>
          </a:p>
        </p:txBody>
      </p:sp>
      <p:sp>
        <p:nvSpPr>
          <p:cNvPr id="8195" name="Content Placeholder 4"/>
          <p:cNvSpPr>
            <a:spLocks noGrp="1"/>
          </p:cNvSpPr>
          <p:nvPr>
            <p:ph idx="1"/>
          </p:nvPr>
        </p:nvSpPr>
        <p:spPr>
          <a:xfrm>
            <a:off x="914400" y="2819400"/>
            <a:ext cx="7772400" cy="3429000"/>
          </a:xfrm>
        </p:spPr>
        <p:txBody>
          <a:bodyPr/>
          <a:lstStyle/>
          <a:p>
            <a:pPr eaLnBrk="1" hangingPunct="1"/>
            <a:r>
              <a:rPr lang="en-US"/>
              <a:t>Early Human Societies</a:t>
            </a:r>
          </a:p>
          <a:p>
            <a:pPr eaLnBrk="1" hangingPunct="1"/>
            <a:r>
              <a:rPr lang="en-US"/>
              <a:t>Agricultural Transformation</a:t>
            </a:r>
          </a:p>
          <a:p>
            <a:pPr eaLnBrk="1" hangingPunct="1"/>
            <a:r>
              <a:rPr lang="en-US"/>
              <a:t>Emergence of Cities and States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Early Human Societies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7772400" cy="3352800"/>
          </a:xfrm>
        </p:spPr>
        <p:txBody>
          <a:bodyPr/>
          <a:lstStyle/>
          <a:p>
            <a:pPr eaLnBrk="1" hangingPunct="1"/>
            <a:r>
              <a:rPr lang="en-US" dirty="0"/>
              <a:t>Stone Age</a:t>
            </a:r>
          </a:p>
          <a:p>
            <a:pPr lvl="1" eaLnBrk="1" hangingPunct="1"/>
            <a:r>
              <a:rPr lang="en-US" dirty="0"/>
              <a:t>Neolithic</a:t>
            </a:r>
          </a:p>
          <a:p>
            <a:pPr eaLnBrk="1" hangingPunct="1"/>
            <a:r>
              <a:rPr lang="en-US" dirty="0"/>
              <a:t>Hunter and Gatherer Society</a:t>
            </a:r>
          </a:p>
          <a:p>
            <a:pPr eaLnBrk="1" hangingPunct="1"/>
            <a:r>
              <a:rPr lang="en-US" dirty="0"/>
              <a:t>Development of Culture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Neolithic Cave Painting</a:t>
            </a:r>
          </a:p>
        </p:txBody>
      </p:sp>
      <p:pic>
        <p:nvPicPr>
          <p:cNvPr id="10243" name="Picture 2" descr="Source: http://web.archive.org/web/20030815094018/http:/campus.northpark.edu/history/classes/Images/Hunting.GIF&#10;&#10;Cave painting of hunters with bow and arrows shooting directly into a herd of deer.  " title="Cave painting"/>
          <p:cNvPicPr>
            <a:picLocks noChangeAspect="1" noChangeArrowheads="1"/>
          </p:cNvPicPr>
          <p:nvPr/>
        </p:nvPicPr>
        <p:blipFill>
          <a:blip r:embed="rId3" cstate="print"/>
          <a:srcRect r="5333"/>
          <a:stretch>
            <a:fillRect/>
          </a:stretch>
        </p:blipFill>
        <p:spPr bwMode="auto">
          <a:xfrm>
            <a:off x="1676400" y="1676400"/>
            <a:ext cx="5486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Agricultural Transformation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772400" cy="3048000"/>
          </a:xfrm>
        </p:spPr>
        <p:txBody>
          <a:bodyPr/>
          <a:lstStyle/>
          <a:p>
            <a:pPr eaLnBrk="1" hangingPunct="1"/>
            <a:r>
              <a:rPr lang="en-US" dirty="0"/>
              <a:t>What prompted the need for agricultural development?</a:t>
            </a:r>
          </a:p>
          <a:p>
            <a:pPr eaLnBrk="1" hangingPunct="1"/>
            <a:r>
              <a:rPr lang="en-US" dirty="0"/>
              <a:t>New techniques used in agriculture</a:t>
            </a:r>
          </a:p>
          <a:p>
            <a:pPr eaLnBrk="1" hangingPunct="1"/>
            <a:r>
              <a:rPr lang="en-US" dirty="0"/>
              <a:t>Spread of farming</a:t>
            </a:r>
          </a:p>
          <a:p>
            <a:pPr eaLnBrk="1" hangingPunct="1"/>
            <a:r>
              <a:rPr lang="en-US" dirty="0"/>
              <a:t>Animal Domestication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Source: lastscan.jpg&#10;&#10;Map of farming and animal domestication throughout the entire world in the 8,000 B.C.E. period." title="Map of Farming and Animal Domestication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Emergence of Cities and States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822959" y="2057400"/>
            <a:ext cx="7543801" cy="402336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Metalworking</a:t>
            </a:r>
          </a:p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Development of ‘Towns’ </a:t>
            </a:r>
          </a:p>
          <a:p>
            <a:pPr lvl="1" eaLnBrk="1" hangingPunct="1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Çatal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Hüyük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Urbanization</a:t>
            </a:r>
          </a:p>
          <a:p>
            <a:pPr eaLnBrk="1" hangingPunct="1"/>
            <a:r>
              <a:rPr lang="en-US" dirty="0">
                <a:latin typeface="Times New Roman" pitchFamily="18" charset="0"/>
                <a:cs typeface="Times New Roman" pitchFamily="18" charset="0"/>
              </a:rPr>
              <a:t>Formation of states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ource: http://web.archive.org/web/20021202035113/http:/campus.northpark.edu/history/classes/Images/CatalHuyuk.GIF&#10;&#10;Image shows the layout of homes from above in Çatal Hüyük." title="Çatal Hüyü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905000"/>
            <a:ext cx="5715000" cy="46101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04800"/>
            <a:ext cx="7772400" cy="914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900" b="1" dirty="0" err="1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  <a:t>Çatal</a:t>
            </a:r>
            <a:r>
              <a:rPr lang="en-US" sz="4900" b="1" dirty="0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  <a:t>Hüyük</a:t>
            </a:r>
            <a:r>
              <a:rPr lang="en-US" sz="4900" b="1" dirty="0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4900" b="1" dirty="0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dirty="0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  <a:t>(c. 6800 B.C.E.)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an00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04800"/>
            <a:ext cx="84582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84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err="1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  <a:t>Çatal</a:t>
            </a:r>
            <a:r>
              <a:rPr lang="en-US" b="1" dirty="0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  <a:t>Hüyük</a:t>
            </a:r>
            <a:br>
              <a:rPr lang="en-US" b="1" dirty="0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  <a:t>(Today)</a:t>
            </a:r>
            <a:endParaRPr lang="en-US" sz="3100" dirty="0">
              <a:solidFill>
                <a:schemeClr val="tx2">
                  <a:satMod val="200000"/>
                </a:schemeClr>
              </a:solidFill>
            </a:endParaRPr>
          </a:p>
        </p:txBody>
      </p:sp>
      <p:pic>
        <p:nvPicPr>
          <p:cNvPr id="15363" name="Picture 4" descr="Excavating Under Shelter by catalhoyuk." title="Çatal Hüyü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057400"/>
            <a:ext cx="5791200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ot with faces from 4040 Area - 1 by catalhoyuk." title="Çatal Hüyü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762000"/>
            <a:ext cx="4457700" cy="541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387" name="Picture 4" descr="Source: 20060724_124416 by catalhoyuk.&#10;&#10;Skeleton remains in Çatal Hüyük." title="Çatal Hüyü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685800"/>
            <a:ext cx="3886200" cy="548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321</TotalTime>
  <Words>85</Words>
  <Application>Microsoft Office PowerPoint</Application>
  <PresentationFormat>On-screen Show (4:3)</PresentationFormat>
  <Paragraphs>32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Times New Roman</vt:lpstr>
      <vt:lpstr>Retrospect</vt:lpstr>
      <vt:lpstr>Agricultural Transformation and the Emergence of Cities and States</vt:lpstr>
      <vt:lpstr>Early Human Societies</vt:lpstr>
      <vt:lpstr>Neolithic Cave Painting</vt:lpstr>
      <vt:lpstr>Agricultural Transformation</vt:lpstr>
      <vt:lpstr>PowerPoint Presentation</vt:lpstr>
      <vt:lpstr>Emergence of Cities and States</vt:lpstr>
      <vt:lpstr>Çatal Hüyük  (c. 6800 B.C.E.)</vt:lpstr>
      <vt:lpstr>PowerPoint Presentation</vt:lpstr>
      <vt:lpstr>Çatal Hüyük (Today)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Agricultural Transformation and the Emergence of Cities and States</dc:title>
  <dc:creator>Regina</dc:creator>
  <cp:lastModifiedBy>PIKE, TAMMY</cp:lastModifiedBy>
  <cp:revision>21</cp:revision>
  <dcterms:created xsi:type="dcterms:W3CDTF">2008-08-25T17:16:41Z</dcterms:created>
  <dcterms:modified xsi:type="dcterms:W3CDTF">2017-05-15T15:57:11Z</dcterms:modified>
</cp:coreProperties>
</file>